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87167" autoAdjust="0"/>
  </p:normalViewPr>
  <p:slideViewPr>
    <p:cSldViewPr snapToGrid="0">
      <p:cViewPr varScale="1">
        <p:scale>
          <a:sx n="64" d="100"/>
          <a:sy n="64" d="100"/>
        </p:scale>
        <p:origin x="740" y="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57C21E53-A83C-8963-CAA2-F9DCE616B0B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2500" b="12500"/>
          <a:stretch>
            <a:fillRect/>
          </a:stretch>
        </p:blipFill>
        <p:spPr/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35EE2AA2-29DB-5E6F-0000-01F327EA935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5399" r="15399"/>
          <a:stretch>
            <a:fillRect/>
          </a:stretch>
        </p:blipFill>
        <p:spPr/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17630466-1C68-7DAA-E461-5F87784BB5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3862" b="13862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Sustainability Lead – Ofi cashew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One (1) year, six (6) months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Presbyterian Agricultural Services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12618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The opportunity to work with a global leader in the food and agri-business sector, known for its commitment to sustainability and impact in rural communities. This strongly aligns with my personal values of making a difference in the lives of farmers and contributing to food security.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>
                <a:solidFill>
                  <a:srgbClr val="4A4A49"/>
                </a:solidFill>
                <a:latin typeface="Century Gothic" panose="020F0302020204030204"/>
              </a:rPr>
              <a:t>Mercy Adda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Watching movies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Kenkey with pepper and fish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Bloom by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Aqyila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104644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First name: Doreen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Last name: Abaane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‘what name you prefer to be called’ : Doreen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Cooking relaxes me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9989</TotalTime>
  <Words>182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Doreen Caesaria Abaane</cp:lastModifiedBy>
  <cp:revision>78</cp:revision>
  <dcterms:created xsi:type="dcterms:W3CDTF">2022-11-27T12:58:00Z</dcterms:created>
  <dcterms:modified xsi:type="dcterms:W3CDTF">2025-07-06T10:27:53Z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